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42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49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10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966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789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54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85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548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69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77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33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14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64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0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745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70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22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3D790-A267-481A-BE55-A38C7E6A5716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F627-7A8C-48DE-9D89-E468EB2904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93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C64B-B973-034F-5602-62121F94D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0648" y="1197761"/>
            <a:ext cx="8791575" cy="1135879"/>
          </a:xfrm>
        </p:spPr>
        <p:txBody>
          <a:bodyPr>
            <a:normAutofit/>
          </a:bodyPr>
          <a:lstStyle/>
          <a:p>
            <a:r>
              <a:rPr lang="pt-BR" sz="7200" dirty="0"/>
              <a:t>Realidade virtual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FC9E7-FFC9-25EB-A484-E0EFF4882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0648" y="2142353"/>
            <a:ext cx="8791575" cy="3889331"/>
          </a:xfrm>
        </p:spPr>
        <p:txBody>
          <a:bodyPr>
            <a:normAutofit lnSpcReduction="10000"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Universidade Regional de Blumenau</a:t>
            </a: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</a:rPr>
              <a:t>Alunos:</a:t>
            </a:r>
          </a:p>
          <a:p>
            <a:pPr lvl="1" algn="l"/>
            <a:r>
              <a:rPr lang="pt-BR" b="0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Rodrigo Zimmermann</a:t>
            </a:r>
          </a:p>
          <a:p>
            <a:pPr lvl="1" algn="l"/>
            <a:r>
              <a:rPr lang="pt-BR" b="0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José Leonardo Perich</a:t>
            </a:r>
          </a:p>
          <a:p>
            <a:pPr lvl="1" algn="l"/>
            <a:r>
              <a:rPr lang="pt-BR" b="0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Matheus Felipe</a:t>
            </a:r>
          </a:p>
          <a:p>
            <a:pPr lvl="1" algn="l"/>
            <a:r>
              <a:rPr lang="pt-BR" b="0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Victor K.</a:t>
            </a:r>
          </a:p>
          <a:p>
            <a:pPr lvl="1" algn="l"/>
            <a:r>
              <a:rPr lang="pt-BR" b="0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Thomas Anderson</a:t>
            </a:r>
          </a:p>
          <a:p>
            <a:pPr lvl="1" algn="l"/>
            <a:r>
              <a:rPr lang="pt-BR" b="0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Matheus Soares</a:t>
            </a:r>
          </a:p>
        </p:txBody>
      </p:sp>
    </p:spTree>
    <p:extLst>
      <p:ext uri="{BB962C8B-B14F-4D97-AF65-F5344CB8AC3E}">
        <p14:creationId xmlns:p14="http://schemas.microsoft.com/office/powerpoint/2010/main" val="228278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8FD62C-65E9-EC6C-EC60-CE6B70FECF41}"/>
              </a:ext>
            </a:extLst>
          </p:cNvPr>
          <p:cNvSpPr txBox="1"/>
          <p:nvPr/>
        </p:nvSpPr>
        <p:spPr>
          <a:xfrm>
            <a:off x="1613483" y="228407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cap="all" dirty="0">
                <a:solidFill>
                  <a:srgbClr val="FFFFFF"/>
                </a:solidFill>
                <a:latin typeface="Tw Cen MT" panose="020B0602020104020603" pitchFamily="34" charset="0"/>
                <a:ea typeface="+mj-ea"/>
                <a:cs typeface="+mj-cs"/>
              </a:rPr>
              <a:t>SECOND LIFE</a:t>
            </a:r>
            <a:endParaRPr lang="pt-BR" sz="3600" dirty="0"/>
          </a:p>
        </p:txBody>
      </p:sp>
      <p:pic>
        <p:nvPicPr>
          <p:cNvPr id="3" name="Google Shape;62;p14">
            <a:extLst>
              <a:ext uri="{FF2B5EF4-FFF2-40B4-BE49-F238E27FC236}">
                <a16:creationId xmlns:a16="http://schemas.microsoft.com/office/drawing/2014/main" id="{0E7BBC1D-4C28-F87A-AC8F-C3A9EF52F1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03298" y="3809687"/>
            <a:ext cx="5275220" cy="281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3;p14">
            <a:extLst>
              <a:ext uri="{FF2B5EF4-FFF2-40B4-BE49-F238E27FC236}">
                <a16:creationId xmlns:a16="http://schemas.microsoft.com/office/drawing/2014/main" id="{62AA5223-FAE5-298F-AA17-2BDA7E75BF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149" y="4110604"/>
            <a:ext cx="3197976" cy="20597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61854-3440-A801-4C81-A95D83E0E4C2}"/>
              </a:ext>
            </a:extLst>
          </p:cNvPr>
          <p:cNvSpPr txBox="1"/>
          <p:nvPr/>
        </p:nvSpPr>
        <p:spPr>
          <a:xfrm>
            <a:off x="1613482" y="874738"/>
            <a:ext cx="9443207" cy="2870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/>
              <a:t>Ele é um espaço virtual compartilhado em 3D, onde os usuários podem criar e personalizar seus próprios avatares e mundos virtuais, interagir com outros usuários e participar de atividades em grupo.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/>
              <a:t>O Second Life se destacou por sua ampla gama de recursos e ferramentas para criação de conteúdo. Os usuários podem criar edifícios, paisagens, animações e objetos 3D personalizados usando uma variedade de ferramentas e linguagens de programação.</a:t>
            </a:r>
          </a:p>
        </p:txBody>
      </p:sp>
    </p:spTree>
    <p:extLst>
      <p:ext uri="{BB962C8B-B14F-4D97-AF65-F5344CB8AC3E}">
        <p14:creationId xmlns:p14="http://schemas.microsoft.com/office/powerpoint/2010/main" val="68630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8FD62C-65E9-EC6C-EC60-CE6B70FECF41}"/>
              </a:ext>
            </a:extLst>
          </p:cNvPr>
          <p:cNvSpPr txBox="1"/>
          <p:nvPr/>
        </p:nvSpPr>
        <p:spPr>
          <a:xfrm>
            <a:off x="1222695" y="217917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cap="all" dirty="0">
                <a:solidFill>
                  <a:srgbClr val="FFFFFF"/>
                </a:solidFill>
                <a:latin typeface="Tw Cen MT" panose="020B0602020104020603" pitchFamily="34" charset="0"/>
                <a:ea typeface="+mj-ea"/>
                <a:cs typeface="+mj-cs"/>
              </a:rPr>
              <a:t>SECOND LIFE</a:t>
            </a:r>
            <a:endParaRPr lang="pt-BR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C2ACC-ADB4-ADB9-BB54-F6DE7E17BDA3}"/>
              </a:ext>
            </a:extLst>
          </p:cNvPr>
          <p:cNvSpPr txBox="1"/>
          <p:nvPr/>
        </p:nvSpPr>
        <p:spPr>
          <a:xfrm>
            <a:off x="1533087" y="947478"/>
            <a:ext cx="345836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Possui uma economia virtual ativa e vibrante, que gira em torno da venda de bens e serviços dentro do mundo virtual.</a:t>
            </a:r>
          </a:p>
          <a:p>
            <a:endParaRPr lang="pt-BR" sz="2400" dirty="0"/>
          </a:p>
          <a:p>
            <a:r>
              <a:rPr lang="pt-BR" sz="2400" dirty="0"/>
              <a:t>Os usuários podem comprar e vender virtualmente qualquer coisa, desde roupas e acessórios para avatares até terrenos virtuais e edifícios personalizados.</a:t>
            </a:r>
          </a:p>
        </p:txBody>
      </p:sp>
      <p:pic>
        <p:nvPicPr>
          <p:cNvPr id="10" name="Google Shape;70;p15">
            <a:extLst>
              <a:ext uri="{FF2B5EF4-FFF2-40B4-BE49-F238E27FC236}">
                <a16:creationId xmlns:a16="http://schemas.microsoft.com/office/drawing/2014/main" id="{632D96F2-6D71-2FF5-D030-49D6C39B32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1522" y="830510"/>
            <a:ext cx="5579725" cy="5127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41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8FD62C-65E9-EC6C-EC60-CE6B70FECF41}"/>
              </a:ext>
            </a:extLst>
          </p:cNvPr>
          <p:cNvSpPr txBox="1"/>
          <p:nvPr/>
        </p:nvSpPr>
        <p:spPr>
          <a:xfrm>
            <a:off x="1222695" y="217917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cap="all" dirty="0">
                <a:solidFill>
                  <a:srgbClr val="FFFFFF"/>
                </a:solidFill>
                <a:latin typeface="Tw Cen MT" panose="020B0602020104020603" pitchFamily="34" charset="0"/>
                <a:ea typeface="+mj-ea"/>
                <a:cs typeface="+mj-cs"/>
              </a:rPr>
              <a:t>SECOND LIFE</a:t>
            </a:r>
            <a:endParaRPr lang="pt-BR" sz="3600" dirty="0"/>
          </a:p>
        </p:txBody>
      </p:sp>
      <p:pic>
        <p:nvPicPr>
          <p:cNvPr id="2" name="Google Shape;68;p15">
            <a:extLst>
              <a:ext uri="{FF2B5EF4-FFF2-40B4-BE49-F238E27FC236}">
                <a16:creationId xmlns:a16="http://schemas.microsoft.com/office/drawing/2014/main" id="{91EE32BF-454E-493B-1863-647CC51DA6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1151" y="962711"/>
            <a:ext cx="5821177" cy="547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79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8FD62C-65E9-EC6C-EC60-CE6B70FECF41}"/>
              </a:ext>
            </a:extLst>
          </p:cNvPr>
          <p:cNvSpPr txBox="1"/>
          <p:nvPr/>
        </p:nvSpPr>
        <p:spPr>
          <a:xfrm>
            <a:off x="1222695" y="217917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cap="all" dirty="0">
                <a:solidFill>
                  <a:srgbClr val="FFFFFF"/>
                </a:solidFill>
                <a:latin typeface="Tw Cen MT" panose="020B0602020104020603" pitchFamily="34" charset="0"/>
                <a:ea typeface="+mj-ea"/>
                <a:cs typeface="+mj-cs"/>
              </a:rPr>
              <a:t>SECOND LIFE</a:t>
            </a:r>
            <a:endParaRPr lang="pt-BR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95033-F4ED-1D07-D4ED-1F139E9F8D85}"/>
              </a:ext>
            </a:extLst>
          </p:cNvPr>
          <p:cNvSpPr txBox="1"/>
          <p:nvPr/>
        </p:nvSpPr>
        <p:spPr>
          <a:xfrm>
            <a:off x="1222695" y="1011781"/>
            <a:ext cx="922159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Second Life oferece muitas oportunidades para a socialização e interação com outros usuários, incluindo festas, shows, eventos esportivos, discussões de grupo e muito mais. Os usuários podem participar de grupos temáticos com interesses compartilhados, como música, cinema, moda, literatura, jogos e outras atividades. Além disso, muitas organizações e empresas usam o Second Life para sediar reuniões virtuais, seminários e treinamentos.</a:t>
            </a:r>
          </a:p>
        </p:txBody>
      </p:sp>
      <p:pic>
        <p:nvPicPr>
          <p:cNvPr id="8" name="Google Shape;77;p16">
            <a:extLst>
              <a:ext uri="{FF2B5EF4-FFF2-40B4-BE49-F238E27FC236}">
                <a16:creationId xmlns:a16="http://schemas.microsoft.com/office/drawing/2014/main" id="{4A466C72-06D3-C4F0-5410-AADB833FBB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8940" y="3836970"/>
            <a:ext cx="4961192" cy="267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8;p16">
            <a:extLst>
              <a:ext uri="{FF2B5EF4-FFF2-40B4-BE49-F238E27FC236}">
                <a16:creationId xmlns:a16="http://schemas.microsoft.com/office/drawing/2014/main" id="{D72DEAF5-FFB8-391B-9B91-3EBC10BFC6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778" y="3429000"/>
            <a:ext cx="2987448" cy="157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6;p16">
            <a:extLst>
              <a:ext uri="{FF2B5EF4-FFF2-40B4-BE49-F238E27FC236}">
                <a16:creationId xmlns:a16="http://schemas.microsoft.com/office/drawing/2014/main" id="{A20F9BA2-C1FE-DBA4-602F-7029ABC159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778" y="5144882"/>
            <a:ext cx="2987474" cy="1495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6775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963F-48A2-D0B1-4D70-4E21FD17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Mozila Hub</a:t>
            </a:r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AC27A157-09BC-871D-8953-897948FFA0D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92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0927-FA8E-ED11-25F5-16A130F5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278" y="898859"/>
            <a:ext cx="9905999" cy="3541714"/>
          </a:xfrm>
        </p:spPr>
        <p:txBody>
          <a:bodyPr/>
          <a:lstStyle/>
          <a:p>
            <a:r>
              <a:rPr lang="pt-BR" dirty="0"/>
              <a:t>Boas-vindas ao Hubs, uma plataforma experimental amigável à realidade virtual, criada pela equipe Mixed Reality da Mozilla. O Hubs é uma ferramenta para comunicação e colaboração com privacidade, permitindo que você se conecte com pessoas e traga recursos da internet para suas reuniões e eventos virtuais.</a:t>
            </a:r>
          </a:p>
          <a:p>
            <a:endParaRPr lang="pt-BR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EADF05F3-A1D3-104E-FC45-0D2963E581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4865" y="3193491"/>
            <a:ext cx="5582826" cy="276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35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0;p15">
            <a:extLst>
              <a:ext uri="{FF2B5EF4-FFF2-40B4-BE49-F238E27FC236}">
                <a16:creationId xmlns:a16="http://schemas.microsoft.com/office/drawing/2014/main" id="{981A1060-1079-4B4F-7026-9AED1E233E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4930" y="1772719"/>
            <a:ext cx="8106066" cy="31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42869-18C1-24E8-0800-DEF3830B0EA2}"/>
              </a:ext>
            </a:extLst>
          </p:cNvPr>
          <p:cNvSpPr txBox="1"/>
          <p:nvPr/>
        </p:nvSpPr>
        <p:spPr>
          <a:xfrm>
            <a:off x="1549866" y="637455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kern="1200" cap="all" baseline="0" dirty="0">
                <a:solidFill>
                  <a:srgbClr val="FFFFFF"/>
                </a:solidFill>
                <a:effectLst/>
                <a:latin typeface="Tw Cen MT" panose="020B0602020104020603" pitchFamily="34" charset="0"/>
                <a:ea typeface="+mj-ea"/>
                <a:cs typeface="+mj-cs"/>
              </a:rPr>
              <a:t>Mozila Hub</a:t>
            </a:r>
            <a:endParaRPr lang="pt-BR" sz="6000" dirty="0">
              <a:latin typeface="Tw Cen M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9302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;p16">
            <a:extLst>
              <a:ext uri="{FF2B5EF4-FFF2-40B4-BE49-F238E27FC236}">
                <a16:creationId xmlns:a16="http://schemas.microsoft.com/office/drawing/2014/main" id="{A2AC835C-10AF-DED0-7DA3-EA88FC0081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7009" y="977208"/>
            <a:ext cx="7977982" cy="54205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7B4CA0-5FBF-7E46-0C47-AD11AA291BF9}"/>
              </a:ext>
            </a:extLst>
          </p:cNvPr>
          <p:cNvSpPr txBox="1"/>
          <p:nvPr/>
        </p:nvSpPr>
        <p:spPr>
          <a:xfrm>
            <a:off x="1482754" y="218006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kern="1200" cap="all" baseline="0" dirty="0">
                <a:solidFill>
                  <a:srgbClr val="FFFFFF"/>
                </a:solidFill>
                <a:effectLst/>
                <a:latin typeface="Tw Cen MT" panose="020B0602020104020603" pitchFamily="34" charset="0"/>
                <a:ea typeface="+mj-ea"/>
                <a:cs typeface="+mj-cs"/>
              </a:rPr>
              <a:t>Mozila Hub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23257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F4E0450-8A26-E403-F6BF-3C6448CE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12" y="1066022"/>
            <a:ext cx="6789576" cy="5092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FD62C-65E9-EC6C-EC60-CE6B70FECF41}"/>
              </a:ext>
            </a:extLst>
          </p:cNvPr>
          <p:cNvSpPr txBox="1"/>
          <p:nvPr/>
        </p:nvSpPr>
        <p:spPr>
          <a:xfrm>
            <a:off x="1717646" y="253574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cap="all" dirty="0">
                <a:solidFill>
                  <a:srgbClr val="FFFFFF"/>
                </a:solidFill>
                <a:latin typeface="Tw Cen MT" panose="020B0602020104020603" pitchFamily="34" charset="0"/>
                <a:ea typeface="+mj-ea"/>
                <a:cs typeface="+mj-cs"/>
              </a:rPr>
              <a:t>VR CHAT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41102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8FD62C-65E9-EC6C-EC60-CE6B70FECF41}"/>
              </a:ext>
            </a:extLst>
          </p:cNvPr>
          <p:cNvSpPr txBox="1"/>
          <p:nvPr/>
        </p:nvSpPr>
        <p:spPr>
          <a:xfrm>
            <a:off x="1717646" y="253574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cap="all" dirty="0">
                <a:solidFill>
                  <a:srgbClr val="FFFFFF"/>
                </a:solidFill>
                <a:latin typeface="Tw Cen MT" panose="020B0602020104020603" pitchFamily="34" charset="0"/>
                <a:ea typeface="+mj-ea"/>
                <a:cs typeface="+mj-cs"/>
              </a:rPr>
              <a:t>VR CHAT</a:t>
            </a:r>
            <a:endParaRPr lang="pt-B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47FEA-D28C-0740-20FF-E5B776D35DD0}"/>
              </a:ext>
            </a:extLst>
          </p:cNvPr>
          <p:cNvSpPr txBox="1"/>
          <p:nvPr/>
        </p:nvSpPr>
        <p:spPr>
          <a:xfrm>
            <a:off x="1388728" y="1015068"/>
            <a:ext cx="941454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VRChat é uma plataforma virtual online que permite que os usuários interajam com outros usuários através de avatares e mundos 3D criados pelos próprios usuários. A plataforma tem suporte para uma grande variedade de headsets VR compatíveis com PC e acessórios, incluindo Oculus, e headsets compatíveis com SteamVR, como a série HTC Vive e Valve Index. </a:t>
            </a:r>
          </a:p>
          <a:p>
            <a:endParaRPr lang="pt-BR" sz="2000" dirty="0"/>
          </a:p>
          <a:p>
            <a:r>
              <a:rPr lang="pt-BR" sz="2000" dirty="0"/>
              <a:t>O rastreamento de dedos e o reconhecimento de gestos são suportados em controladores como o Index Controller e Oculus Touch, permitindo que os movimentos dos dedos dos usuários sejam refletidos em seus avatares, e poses de mão acionem animações vinculadas (como uma expressão facial correspondente). O VRChat também suporta o rastreamento de corpo inteiro SteamVR para capturar movimentos da cintura e das pernas, geralmente usando periféricos HTC Vive Tracker ou dispositivos alternativos (como o Kinect). </a:t>
            </a:r>
          </a:p>
          <a:p>
            <a:endParaRPr lang="pt-BR" sz="2000" dirty="0"/>
          </a:p>
          <a:p>
            <a:r>
              <a:rPr lang="pt-BR" sz="2000" dirty="0"/>
              <a:t>Uma porta do VRChat também está disponível como um aplicativo nativo para Oculus Quest, que suporta jogo cruzado com usuários de PC, mas devido a limitações de hardware, apenas mapas e avatares otimizados dentro de limitações específicas podem ser acessados na versão Oculus Quest.</a:t>
            </a:r>
          </a:p>
        </p:txBody>
      </p:sp>
    </p:spTree>
    <p:extLst>
      <p:ext uri="{BB962C8B-B14F-4D97-AF65-F5344CB8AC3E}">
        <p14:creationId xmlns:p14="http://schemas.microsoft.com/office/powerpoint/2010/main" val="30905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8FD62C-65E9-EC6C-EC60-CE6B70FECF41}"/>
              </a:ext>
            </a:extLst>
          </p:cNvPr>
          <p:cNvSpPr txBox="1"/>
          <p:nvPr/>
        </p:nvSpPr>
        <p:spPr>
          <a:xfrm>
            <a:off x="1717646" y="253574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cap="all" dirty="0">
                <a:solidFill>
                  <a:srgbClr val="FFFFFF"/>
                </a:solidFill>
                <a:latin typeface="Tw Cen MT" panose="020B0602020104020603" pitchFamily="34" charset="0"/>
                <a:ea typeface="+mj-ea"/>
                <a:cs typeface="+mj-cs"/>
              </a:rPr>
              <a:t>VR CHAT</a:t>
            </a:r>
            <a:endParaRPr lang="pt-BR" sz="3600" dirty="0"/>
          </a:p>
        </p:txBody>
      </p:sp>
      <p:pic>
        <p:nvPicPr>
          <p:cNvPr id="2" name="WhatsApp Video 2023-03-08 at 22.54.25">
            <a:hlinkClick r:id="" action="ppaction://media"/>
            <a:extLst>
              <a:ext uri="{FF2B5EF4-FFF2-40B4-BE49-F238E27FC236}">
                <a16:creationId xmlns:a16="http://schemas.microsoft.com/office/drawing/2014/main" id="{114D8033-0876-5321-40A2-3F413C940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3389" y="1313972"/>
            <a:ext cx="8005222" cy="44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8FD62C-65E9-EC6C-EC60-CE6B70FECF41}"/>
              </a:ext>
            </a:extLst>
          </p:cNvPr>
          <p:cNvSpPr txBox="1"/>
          <p:nvPr/>
        </p:nvSpPr>
        <p:spPr>
          <a:xfrm>
            <a:off x="1717646" y="253574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cap="all" dirty="0">
                <a:solidFill>
                  <a:srgbClr val="FFFFFF"/>
                </a:solidFill>
                <a:latin typeface="Tw Cen MT" panose="020B0602020104020603" pitchFamily="34" charset="0"/>
                <a:ea typeface="+mj-ea"/>
                <a:cs typeface="+mj-cs"/>
              </a:rPr>
              <a:t>SECOND LIFE</a:t>
            </a:r>
            <a:endParaRPr lang="pt-BR" sz="3600" dirty="0"/>
          </a:p>
        </p:txBody>
      </p:sp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92A6F5C3-562F-F78C-AAF1-F056649504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9361" y="1468051"/>
            <a:ext cx="2554500" cy="12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E6DA7D11-B83E-0BF9-DE2D-3B7F1F70AA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8" y="1747947"/>
            <a:ext cx="4957590" cy="3362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112F9FBA-D6FC-5614-4CAE-9E1268FDCAA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781" y="3611299"/>
            <a:ext cx="3808165" cy="2142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6551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481</Words>
  <Application>Microsoft Office PowerPoint</Application>
  <PresentationFormat>Widescreen</PresentationFormat>
  <Paragraphs>33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</vt:lpstr>
      <vt:lpstr>Open Sans</vt:lpstr>
      <vt:lpstr>Tw Cen MT</vt:lpstr>
      <vt:lpstr>Tw Cen MT (Headings)</vt:lpstr>
      <vt:lpstr>Circuit</vt:lpstr>
      <vt:lpstr>Realidade virtual</vt:lpstr>
      <vt:lpstr>Mozila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Philips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Realidade virtual</dc:title>
  <dc:creator>José Leonardo Perich</dc:creator>
  <cp:lastModifiedBy>José Leonardo Perich</cp:lastModifiedBy>
  <cp:revision>2</cp:revision>
  <dcterms:created xsi:type="dcterms:W3CDTF">2023-03-09T01:57:52Z</dcterms:created>
  <dcterms:modified xsi:type="dcterms:W3CDTF">2023-03-09T22:00:01Z</dcterms:modified>
</cp:coreProperties>
</file>